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F198A2-E5BE-0ECD-B2CD-91C20A1CE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372F9B-AF07-754A-C33B-3E817CEDD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C3731C-CACA-06BF-7146-AD1188F9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01C86-3124-4AB2-A6DE-53637075CE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6474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D879EA-8536-EFC7-EF67-D97A29DEB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9A3E0-3D83-3120-5363-BCB9A3F5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2FA729-953A-6B0E-35D0-9DB777D80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D564-8BA5-4CC2-9099-5CFF1E6E722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1804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99C7F-6F35-27AD-86A6-3FC6F7D6FD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F64CA3-AFAA-2776-3076-71E3FA781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B1C3BD-AC37-D799-EA57-CF14888D1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66AD16-FCC5-4C31-8F95-C7D6C3EB03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4802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DA1DC-FBBF-BBCF-5B1F-09541BF12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0777D-02B8-EC33-96DF-6AC0AD80C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13128-FC19-9F65-22F8-DEF4C3BBC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915B3-9B0C-44DC-8EED-1B55D7F32D6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06481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BEF3-042A-F3BD-FC57-D4D1EFA88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F41AD-69F6-2EBE-9FD9-5DD9DB08D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2EC49D-CF91-F49E-A29E-6912CF83F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9320B-62D2-4B7E-B0C5-C3A7727FE77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934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EA44C497-4AAB-A221-2A5B-A46582710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F288B4-D896-B791-23C2-7013EA605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EDBD5BE-D083-DCCC-0149-F3B3B3D277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8B00F-E783-4531-88B3-64AA8FE530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3419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0234C35-3C6B-FF2B-162E-38AC1D386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43BD605-E52B-42A5-8E28-F741B7CBE0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D094422-0CBE-E45F-2267-4422148CE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2A067-320B-4766-BEC4-380B891BF6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5392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25084728-CDC5-DC57-0A78-EBA936269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FF853D9-9DF0-8555-AE3C-EA5E24A1E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D9A9C3E-D793-BA95-AC81-8AEE7439C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625AE-2C25-44AB-BED7-F4BD0DE20F0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3247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11A8987-9EC1-7BA0-C364-13C2F2901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1CF5A0A-06DE-0726-3021-4872E17DB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C9D58FB-E21C-300D-73E5-3E0BEE4E0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D68A0B-5DA3-4EAB-B4B6-185F066CE3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005019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991797-7A7D-2E30-E143-0B1EC68EC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7A7659E-6142-A724-65DB-8AD70937D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A1EB75B-3D15-2B97-6D42-DC17739E5B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9588-135C-4E54-8994-32893C4A1D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9908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0EC410D-8B6A-20D9-C660-C1173A129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E40EB9E-3D59-F633-C5B0-36E522473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15E813D-67D2-3E91-B1CA-AC632B3C6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68F32-A0BF-4C3C-9972-CB7924D8AA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3292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A632F271-335C-4099-D0A2-3AF36FFC5C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D38AE1B-4F8B-AD52-5403-B0283F0138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07F268-5D72-E73A-D101-3A87B6FE5D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B999C6-5459-D8EF-17B3-90D437F075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68AAAF-69B7-82CE-669B-A6EF903EFF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FDFC52-E166-457A-92B6-060F8AF7E2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4">
            <a:extLst>
              <a:ext uri="{FF2B5EF4-FFF2-40B4-BE49-F238E27FC236}">
                <a16:creationId xmlns:a16="http://schemas.microsoft.com/office/drawing/2014/main" id="{A11517F5-4CCF-8640-8FA2-8AC9246D214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341438"/>
            <a:ext cx="9144000" cy="4391025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Master, speak: thy servant heareth,</a:t>
            </a:r>
          </a:p>
          <a:p>
            <a:r>
              <a:rPr lang="en-US" altLang="en-US" sz="4000" dirty="0"/>
              <a:t>Waiting for thy gracious word,</a:t>
            </a:r>
          </a:p>
          <a:p>
            <a:r>
              <a:rPr lang="en-US" altLang="en-US" sz="4000" dirty="0"/>
              <a:t>Longing for thy voice that </a:t>
            </a:r>
            <a:r>
              <a:rPr lang="en-US" altLang="en-US" sz="4000" dirty="0" err="1"/>
              <a:t>cheereth</a:t>
            </a:r>
            <a:r>
              <a:rPr lang="en-US" altLang="en-US" sz="4000" dirty="0"/>
              <a:t>;</a:t>
            </a:r>
          </a:p>
          <a:p>
            <a:r>
              <a:rPr lang="en-US" altLang="en-US" sz="4000" dirty="0"/>
              <a:t>Master, let it now be heard.</a:t>
            </a:r>
          </a:p>
          <a:p>
            <a:r>
              <a:rPr lang="en-US" altLang="en-US" sz="4000" dirty="0"/>
              <a:t>I am listening, Lord, for thee;</a:t>
            </a:r>
          </a:p>
          <a:p>
            <a:r>
              <a:rPr lang="en-US" altLang="en-US" sz="4000" dirty="0"/>
              <a:t>What hast thou to say to me?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290A3427-CF4D-3908-067D-A135AF91697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981075"/>
            <a:ext cx="9144000" cy="4679950"/>
          </a:xfrm>
        </p:spPr>
        <p:txBody>
          <a:bodyPr/>
          <a:lstStyle/>
          <a:p>
            <a:r>
              <a:rPr lang="en-US" altLang="en-US"/>
              <a:t>Verse 2 </a:t>
            </a:r>
          </a:p>
          <a:p>
            <a:r>
              <a:rPr lang="en-US" altLang="en-US" sz="4000"/>
              <a:t>Speak to me by name, O Master,</a:t>
            </a:r>
          </a:p>
          <a:p>
            <a:r>
              <a:rPr lang="en-US" altLang="en-US" sz="4000"/>
              <a:t>Let me know it is to me.</a:t>
            </a:r>
          </a:p>
          <a:p>
            <a:r>
              <a:rPr lang="en-US" altLang="en-US" sz="4000"/>
              <a:t>Speak, that I may follow faster,</a:t>
            </a:r>
          </a:p>
          <a:p>
            <a:r>
              <a:rPr lang="en-US" altLang="en-US" sz="4000"/>
              <a:t>With a step more firm and free,</a:t>
            </a:r>
          </a:p>
          <a:p>
            <a:r>
              <a:rPr lang="en-US" altLang="en-US" sz="4000"/>
              <a:t>Where the shepherd leads the flock</a:t>
            </a:r>
          </a:p>
          <a:p>
            <a:r>
              <a:rPr lang="en-US" altLang="en-US" sz="4000"/>
              <a:t>In the shadow of the rock.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4">
            <a:extLst>
              <a:ext uri="{FF2B5EF4-FFF2-40B4-BE49-F238E27FC236}">
                <a16:creationId xmlns:a16="http://schemas.microsoft.com/office/drawing/2014/main" id="{01E6A791-C630-3816-904A-0748B16E47A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89025"/>
            <a:ext cx="9144000" cy="4679950"/>
          </a:xfrm>
        </p:spPr>
        <p:txBody>
          <a:bodyPr/>
          <a:lstStyle/>
          <a:p>
            <a:r>
              <a:rPr lang="en-US" altLang="en-US"/>
              <a:t>Verse 3 </a:t>
            </a:r>
          </a:p>
          <a:p>
            <a:r>
              <a:rPr lang="en-US" altLang="en-US" sz="4000"/>
              <a:t>Master, speak: though least and lowest,</a:t>
            </a:r>
          </a:p>
          <a:p>
            <a:r>
              <a:rPr lang="en-US" altLang="en-US" sz="4000"/>
              <a:t>Let me not unheard depart.</a:t>
            </a:r>
          </a:p>
          <a:p>
            <a:r>
              <a:rPr lang="en-US" altLang="en-US" sz="4000"/>
              <a:t>Master, speak! for O thou knowest</a:t>
            </a:r>
          </a:p>
          <a:p>
            <a:r>
              <a:rPr lang="en-US" altLang="en-US" sz="4000"/>
              <a:t>All the yearning of my heart,</a:t>
            </a:r>
          </a:p>
          <a:p>
            <a:r>
              <a:rPr lang="en-US" altLang="en-US" sz="4000"/>
              <a:t>Knowest all its truest need;</a:t>
            </a:r>
          </a:p>
          <a:p>
            <a:r>
              <a:rPr lang="en-US" altLang="en-US" sz="4000"/>
              <a:t>Speak! and make me blest indeed.</a:t>
            </a:r>
            <a:endParaRPr lang="en-US" altLang="en-US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6C5F3F58-6D15-5807-B483-28D3776F88A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5184775"/>
          </a:xfrm>
        </p:spPr>
        <p:txBody>
          <a:bodyPr/>
          <a:lstStyle/>
          <a:p>
            <a:r>
              <a:rPr lang="en-US" altLang="en-US"/>
              <a:t>Verse 4 </a:t>
            </a:r>
          </a:p>
          <a:p>
            <a:r>
              <a:rPr lang="en-US" altLang="en-US" sz="4000"/>
              <a:t>Master, speak: and make me ready,</a:t>
            </a:r>
          </a:p>
          <a:p>
            <a:r>
              <a:rPr lang="en-US" altLang="en-US" sz="4000"/>
              <a:t>When thy voice is truly heard,</a:t>
            </a:r>
          </a:p>
          <a:p>
            <a:r>
              <a:rPr lang="en-US" altLang="en-US" sz="4000"/>
              <a:t>With obedience glad and steady</a:t>
            </a:r>
          </a:p>
          <a:p>
            <a:r>
              <a:rPr lang="en-US" altLang="en-US" sz="4000"/>
              <a:t>Still to follow every word.</a:t>
            </a:r>
          </a:p>
          <a:p>
            <a:r>
              <a:rPr lang="en-US" altLang="en-US" sz="4000"/>
              <a:t>I am listening, Lord, for thee;</a:t>
            </a:r>
          </a:p>
          <a:p>
            <a:r>
              <a:rPr lang="en-US" altLang="en-US" sz="4000"/>
              <a:t>Master, speak: O speak to me!</a:t>
            </a:r>
          </a:p>
        </p:txBody>
      </p:sp>
      <p:sp>
        <p:nvSpPr>
          <p:cNvPr id="5123" name="TextBox 7">
            <a:extLst>
              <a:ext uri="{FF2B5EF4-FFF2-40B4-BE49-F238E27FC236}">
                <a16:creationId xmlns:a16="http://schemas.microsoft.com/office/drawing/2014/main" id="{D10490C8-5892-B48E-D3BF-B6F329D13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3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2618650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Frances Ridley Havergal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Public Domain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</TotalTime>
  <Words>221</Words>
  <Application>Microsoft Office PowerPoint</Application>
  <PresentationFormat>Widescreen</PresentationFormat>
  <Paragraphs>33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5</cp:revision>
  <dcterms:created xsi:type="dcterms:W3CDTF">1999-11-26T02:06:23Z</dcterms:created>
  <dcterms:modified xsi:type="dcterms:W3CDTF">2023-07-27T02:50:52Z</dcterms:modified>
</cp:coreProperties>
</file>